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73" y="5334000"/>
            <a:ext cx="845820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on </a:t>
            </a:r>
            <a:r>
              <a:rPr lang="fr-FR" sz="2800" dirty="0" err="1" smtClean="0">
                <a:latin typeface="Kristen ITC" pitchFamily="66" charset="0"/>
              </a:rPr>
              <a:t>board</a:t>
            </a:r>
            <a:r>
              <a:rPr lang="fr-FR" sz="2800" dirty="0" smtClean="0">
                <a:latin typeface="Kristen ITC" pitchFamily="66" charset="0"/>
              </a:rPr>
              <a:t> the plane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360" y="2743200"/>
            <a:ext cx="845820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–</a:t>
            </a:r>
            <a:r>
              <a:rPr lang="fr-FR" sz="2800" dirty="0" err="1" smtClean="0">
                <a:latin typeface="Kristen ITC" pitchFamily="66" charset="0"/>
              </a:rPr>
              <a:t>ir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952" y="3886200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as a group </a:t>
            </a:r>
            <a:r>
              <a:rPr lang="fr-FR" sz="2800" dirty="0" err="1" smtClean="0">
                <a:latin typeface="Kristen ITC" pitchFamily="66" charset="0"/>
              </a:rPr>
              <a:t>using</a:t>
            </a:r>
            <a:r>
              <a:rPr lang="fr-FR" sz="2800" dirty="0" smtClean="0">
                <a:latin typeface="Kristen ITC" pitchFamily="66" charset="0"/>
              </a:rPr>
              <a:t> quel and tout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31</cp:revision>
  <dcterms:created xsi:type="dcterms:W3CDTF">2011-09-14T23:22:57Z</dcterms:created>
  <dcterms:modified xsi:type="dcterms:W3CDTF">2011-12-06T15:45:52Z</dcterms:modified>
</cp:coreProperties>
</file>